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023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87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88648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43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71767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856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8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67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969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276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28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72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439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614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61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92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7FE03-BF86-4CF7-BC3C-A1ECC78E9C8C}" type="datetimeFigureOut">
              <a:rPr lang="en-US" smtClean="0"/>
              <a:t>7/22/2021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4472709-9B42-4C20-8571-071270D04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8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1" name="Rectangle 73">
            <a:extLst>
              <a:ext uri="{FF2B5EF4-FFF2-40B4-BE49-F238E27FC236}">
                <a16:creationId xmlns:a16="http://schemas.microsoft.com/office/drawing/2014/main" id="{1FF9CEF5-A50D-4B8B-9852-D76F70378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ighting Fake News | American Libraries Magazine">
            <a:extLst>
              <a:ext uri="{FF2B5EF4-FFF2-40B4-BE49-F238E27FC236}">
                <a16:creationId xmlns:a16="http://schemas.microsoft.com/office/drawing/2014/main" id="{033C9403-F08D-4263-B21F-9229064BD0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371FB1-08EA-40B5-9A2A-58764381AC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Fake News Detection using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7666D7-57C2-47A0-A8FA-B6A09704C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By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Santosh Omprakash</a:t>
            </a:r>
          </a:p>
        </p:txBody>
      </p:sp>
      <p:grpSp>
        <p:nvGrpSpPr>
          <p:cNvPr id="1042" name="Group 75">
            <a:extLst>
              <a:ext uri="{FF2B5EF4-FFF2-40B4-BE49-F238E27FC236}">
                <a16:creationId xmlns:a16="http://schemas.microsoft.com/office/drawing/2014/main" id="{065753F1-EEE2-45ED-88A1-ECB4A495D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77" name="Freeform 27">
              <a:extLst>
                <a:ext uri="{FF2B5EF4-FFF2-40B4-BE49-F238E27FC236}">
                  <a16:creationId xmlns:a16="http://schemas.microsoft.com/office/drawing/2014/main" id="{3E3E7343-7B0A-4265-B9DA-56CE35551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3" name="Freeform 28">
              <a:extLst>
                <a:ext uri="{FF2B5EF4-FFF2-40B4-BE49-F238E27FC236}">
                  <a16:creationId xmlns:a16="http://schemas.microsoft.com/office/drawing/2014/main" id="{608D2FF5-E7CA-448D-8B61-42FAA7A0C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4" name="Freeform 29">
              <a:extLst>
                <a:ext uri="{FF2B5EF4-FFF2-40B4-BE49-F238E27FC236}">
                  <a16:creationId xmlns:a16="http://schemas.microsoft.com/office/drawing/2014/main" id="{DC186DC7-6F76-40B7-8268-20660160E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5" name="Freeform 30">
              <a:extLst>
                <a:ext uri="{FF2B5EF4-FFF2-40B4-BE49-F238E27FC236}">
                  <a16:creationId xmlns:a16="http://schemas.microsoft.com/office/drawing/2014/main" id="{4C8DDEC4-2C9A-4271-BBB3-577233F2E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6" name="Freeform 31">
              <a:extLst>
                <a:ext uri="{FF2B5EF4-FFF2-40B4-BE49-F238E27FC236}">
                  <a16:creationId xmlns:a16="http://schemas.microsoft.com/office/drawing/2014/main" id="{D8DB0C2B-A79C-421F-88AB-DC7B12527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7" name="Freeform 32">
              <a:extLst>
                <a:ext uri="{FF2B5EF4-FFF2-40B4-BE49-F238E27FC236}">
                  <a16:creationId xmlns:a16="http://schemas.microsoft.com/office/drawing/2014/main" id="{B3BC96E3-7FEF-4BFD-8E2C-028CB3772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8" name="Freeform 33">
              <a:extLst>
                <a:ext uri="{FF2B5EF4-FFF2-40B4-BE49-F238E27FC236}">
                  <a16:creationId xmlns:a16="http://schemas.microsoft.com/office/drawing/2014/main" id="{E7ED35DB-BAAE-4771-A0A0-65647ACC5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9" name="Freeform 34">
              <a:extLst>
                <a:ext uri="{FF2B5EF4-FFF2-40B4-BE49-F238E27FC236}">
                  <a16:creationId xmlns:a16="http://schemas.microsoft.com/office/drawing/2014/main" id="{4407B080-4ED5-43EB-8CCE-B43B336E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50" name="Freeform 35">
              <a:extLst>
                <a:ext uri="{FF2B5EF4-FFF2-40B4-BE49-F238E27FC236}">
                  <a16:creationId xmlns:a16="http://schemas.microsoft.com/office/drawing/2014/main" id="{8C10C675-F599-45D3-8177-D7F7DEC16C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6" name="Freeform 36">
              <a:extLst>
                <a:ext uri="{FF2B5EF4-FFF2-40B4-BE49-F238E27FC236}">
                  <a16:creationId xmlns:a16="http://schemas.microsoft.com/office/drawing/2014/main" id="{E2566A74-B9B1-469F-A373-3B3C60175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51" name="Freeform 37">
              <a:extLst>
                <a:ext uri="{FF2B5EF4-FFF2-40B4-BE49-F238E27FC236}">
                  <a16:creationId xmlns:a16="http://schemas.microsoft.com/office/drawing/2014/main" id="{D108E5CB-8D77-4568-B6FF-2C3032134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7D8349D8-2AE2-4C78-84ED-22125F147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90" name="Rectangle 89">
            <a:extLst>
              <a:ext uri="{FF2B5EF4-FFF2-40B4-BE49-F238E27FC236}">
                <a16:creationId xmlns:a16="http://schemas.microsoft.com/office/drawing/2014/main" id="{30684D86-C9D1-40C3-A9B6-EC935C731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2" name="Freeform 33">
            <a:extLst>
              <a:ext uri="{FF2B5EF4-FFF2-40B4-BE49-F238E27FC236}">
                <a16:creationId xmlns:a16="http://schemas.microsoft.com/office/drawing/2014/main" id="{1EDF7896-F56A-49DA-90F3-F5CE8B98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9E44476-1150-48B4-BB71-0CBA71EA9D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972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58"/>
    </mc:Choice>
    <mc:Fallback>
      <p:transition spd="slow" advTm="10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Model Selection and Evaluation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6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110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1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2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3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4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5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6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7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8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9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0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1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123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Term Frequency-Inverse Document Frequency (TF-IDF) is used for vectorization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Metric used for model selection is for models is ROC-AUC (Receiver Operating Characteristic Area Under Curve)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Dataset is split into train and test – 80% for training and 20% for testing</a:t>
            </a:r>
          </a:p>
          <a:p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415FE92-7BAE-4C6F-BF59-A1FA4347ED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163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507"/>
    </mc:Choice>
    <mc:Fallback>
      <p:transition spd="slow" advTm="62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682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Model Selection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3682" y="2105562"/>
            <a:ext cx="5835121" cy="378586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Train data was fit with five models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Random Forest model has best score of 98.27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was selected for tuning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D9F1DE-3718-4EE7-AC98-4AB6EA03E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8803" y="1905000"/>
            <a:ext cx="3916965" cy="2863073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C92AC19-4BEC-4DB8-A43D-40D556D1DE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19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69"/>
    </mc:Choice>
    <mc:Fallback>
      <p:transition spd="slow" advTm="38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Model Selection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3" y="2125362"/>
            <a:ext cx="5145572" cy="3586325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Hyperparameter tuning is performed on Random Forest model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Grid Search CV method is used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Model score increased to 98.40%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6DE2B9-31B9-42EF-98BC-AC7C7BC40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1488" y="2125362"/>
            <a:ext cx="4590512" cy="2221555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38724300-244A-40F0-B113-D8E76F1ABD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1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49"/>
    </mc:Choice>
    <mc:Fallback>
      <p:transition spd="slow" advTm="35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447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6448" y="2125362"/>
            <a:ext cx="5256076" cy="378586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Confusion matrix of tuned model is shown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True positive rate is 94.28%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True Negative rate is 92.74%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1818E-8645-4C0A-AD41-5D80C81809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2524" y="1536070"/>
            <a:ext cx="4347719" cy="3785860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355E1B4-DEFF-44B8-8839-7DB6229BDE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92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39"/>
    </mc:Choice>
    <mc:Fallback>
      <p:transition spd="slow" advTm="51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9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project focus is to detect fake news using machine learning algorithms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Random Forest model is used for detection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model can be used with applications and website for automatic detection</a:t>
            </a:r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0E4B343-65B1-429D-B382-6AE58E7136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06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45"/>
    </mc:Choice>
    <mc:Fallback>
      <p:transition spd="slow" advTm="61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795735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6F1E992-B14A-4FD5-8E41-E19C83492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bg2"/>
          </a:solidFill>
        </p:grpSpPr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69C544B6-3EB8-40C0-BBA0-D6825A339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008ED5F3-C2B0-4C4B-864A-381723C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23CC4B0B-BFBC-4B5D-87E1-9E6415263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C346C5BB-C560-432B-B712-CC4188B6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A5D527C1-B6DA-42CF-8499-7561AF3C1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79811171-A408-48D1-B498-29EEB218D8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CAB35AA3-C384-40C1-972D-E9CF2ECEB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F1FB2FB4-BDB4-49C0-B229-C44C3A652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911B13BF-C299-4EDA-AC49-B43C6E01B0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46744126-7C1B-4B5B-BBB2-8F25CE557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5DCDFB75-55EC-4221-A026-2DF2C8ACB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F9DB045F-5C45-45BF-AFCB-2EA8DE14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55" name="Freeform 11">
            <a:extLst>
              <a:ext uri="{FF2B5EF4-FFF2-40B4-BE49-F238E27FC236}">
                <a16:creationId xmlns:a16="http://schemas.microsoft.com/office/drawing/2014/main" id="{1E86F813-D67B-409D-AA77-FA8878C2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F0BB6E0-44F4-4938-8070-5992040BD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F3FB9-18C7-48B3-A713-4B5F26847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8969" y="804335"/>
            <a:ext cx="5768697" cy="52493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DACFBCE-67F5-4A91-876F-A81E5BBEB3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4187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577"/>
    </mc:Choice>
    <mc:Fallback>
      <p:transition spd="slow" advTm="2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53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2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3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4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6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1831057"/>
            <a:ext cx="8131550" cy="4188922"/>
          </a:xfrm>
        </p:spPr>
        <p:txBody>
          <a:bodyPr>
            <a:no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Proposal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Data Preprocessing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Natural Language Processing (NLP)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Exploratory Data Analysis (EDA)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Model Selection and Evaluation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Results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B4DF978-A554-453B-80D4-52B7FEA192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035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56"/>
    </mc:Choice>
    <mc:Fallback>
      <p:transition spd="slow" advTm="19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005907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9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1868306"/>
            <a:ext cx="8131550" cy="4454216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Fake news is the intentional misrepresentation of news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With the advent of online platforms and smart phones, news can be accessed easily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Motive behind fake news is to mislead readers and harm reputation of individual or institution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Posts and images about un-verified news circulated via social media are believed to be accurate</a:t>
            </a:r>
          </a:p>
          <a:p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927C3EA-8CEE-4C0A-B755-02AF5A9CDC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48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182"/>
    </mc:Choice>
    <mc:Fallback>
      <p:transition spd="slow" advTm="62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Proposal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9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1803625"/>
            <a:ext cx="8131550" cy="4197009"/>
          </a:xfrm>
        </p:spPr>
        <p:txBody>
          <a:bodyPr>
            <a:noAutofit/>
          </a:bodyPr>
          <a:lstStyle/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Fake news should be detected at early stage before it is widely spread 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Fake news can be detected using Machine Learning Algorithms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news dataset will be analyzed to detect whether it is reliable or un-reliable (fake)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prediction model can be used in website to detect fake news and prevent them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D5D363D-AFD9-46F4-B88C-049C7C04FE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64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41"/>
    </mc:Choice>
    <mc:Fallback>
      <p:transition spd="slow" advTm="33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preprocessing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9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1736035"/>
            <a:ext cx="8131550" cy="417518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news dataset is selected from Kaggle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variables in the dataset are –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Author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Label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dataset is processed to remove null values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Variables auth and text are combined for text processing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BC0F0E6-BB47-4CCD-AB31-AAA10561F4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371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270"/>
    </mc:Choice>
    <mc:Fallback>
      <p:transition spd="slow" advTm="65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Natural Language Processing (NLP)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9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NLP is used to convert text to help computer understand human natural language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Python library Natural Language Toolkit (NLTK) is used</a:t>
            </a:r>
          </a:p>
          <a:p>
            <a:pPr algn="just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Text is converted to lower case</a:t>
            </a:r>
          </a:p>
          <a:p>
            <a:pPr algn="just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Special character and symbols are removed</a:t>
            </a:r>
          </a:p>
          <a:p>
            <a:pPr algn="just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Stop words are removed and stemming is performed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CC19284F-1792-4060-BD4A-A3E2D244FD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18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121"/>
    </mc:Choice>
    <mc:Fallback>
      <p:transition spd="slow" advTm="721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Exploratory Data Analysis (EDA)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7550" y="2160105"/>
            <a:ext cx="4140772" cy="3777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 variable ‘label’ is visualized</a:t>
            </a:r>
          </a:p>
          <a:p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is balanced with almost equal records for reliable and fake news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ACA7B6-ED58-4F32-B490-0DBC5D8F2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1916" y="1210990"/>
            <a:ext cx="5451627" cy="4115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EBEDC67-3A54-4105-95C0-6A1610E082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34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09"/>
    </mc:Choice>
    <mc:Fallback>
      <p:transition spd="slow" advTm="34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2779D735-73F1-45AD-A252-EE45E6610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EDA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5BFA5B0-D20E-4128-B8E2-E0CFDEE1B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Graph of character count and word count are plotted</a:t>
            </a:r>
          </a:p>
          <a:p>
            <a:pPr marL="0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Fake news have fewer words and are shorter compared to reliable news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368449E-7E15-464B-89D3-A31BEA3C1A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" r="1" b="1"/>
          <a:stretch/>
        </p:blipFill>
        <p:spPr bwMode="auto">
          <a:xfrm>
            <a:off x="6086041" y="1208227"/>
            <a:ext cx="2654598" cy="1850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115C044A-BACB-4D7E-9630-D343411EA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01505" y="1216773"/>
            <a:ext cx="2642038" cy="1833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F324A04-FADB-46C9-98DC-A6A11D8C11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" b="1"/>
          <a:stretch/>
        </p:blipFill>
        <p:spPr bwMode="auto">
          <a:xfrm>
            <a:off x="6086041" y="3775317"/>
            <a:ext cx="2654598" cy="185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0B5430C8-EC7D-4BF9-8DB9-7351F24A01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01505" y="3783864"/>
            <a:ext cx="2642038" cy="1833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Freeform 12">
            <a:extLst>
              <a:ext uri="{FF2B5EF4-FFF2-40B4-BE49-F238E27FC236}">
                <a16:creationId xmlns:a16="http://schemas.microsoft.com/office/drawing/2014/main" id="{ADD29E3A-4F37-4DBC-8992-D66DBA53C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296833B-37C2-4710-B2FD-93EEF43855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943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34"/>
    </mc:Choice>
    <mc:Fallback>
      <p:transition spd="slow" advTm="20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AE6D-EF20-474B-A6C5-02841B21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Outliers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93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4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5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6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7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8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9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0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1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2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4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5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8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120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9CE47-8219-46C9-A3C7-557E2B5BD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character count is analyzed to check for outliers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minimum character count is 0 and maximum character count is 79,346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Records with character less than 45 are removed from processing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261B395-D115-480E-B00A-62DE6E9054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08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30"/>
    </mc:Choice>
    <mc:Fallback>
      <p:transition spd="slow" advTm="37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425</TotalTime>
  <Words>461</Words>
  <Application>Microsoft Office PowerPoint</Application>
  <PresentationFormat>Widescreen</PresentationFormat>
  <Paragraphs>92</Paragraphs>
  <Slides>15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Wingdings</vt:lpstr>
      <vt:lpstr>Wingdings 3</vt:lpstr>
      <vt:lpstr>Wisp</vt:lpstr>
      <vt:lpstr>Fake News Detection using Machine Learning</vt:lpstr>
      <vt:lpstr>Contents</vt:lpstr>
      <vt:lpstr>Problem Statement</vt:lpstr>
      <vt:lpstr>Proposal</vt:lpstr>
      <vt:lpstr>Data preprocessing</vt:lpstr>
      <vt:lpstr>Natural Language Processing (NLP)</vt:lpstr>
      <vt:lpstr>Exploratory Data Analysis (EDA)</vt:lpstr>
      <vt:lpstr>EDA</vt:lpstr>
      <vt:lpstr>Outliers</vt:lpstr>
      <vt:lpstr>Model Selection and Evaluation</vt:lpstr>
      <vt:lpstr>Model Selection and Evaluation</vt:lpstr>
      <vt:lpstr>Model Selection and Evaluation</vt:lpstr>
      <vt:lpstr>Results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News Detection using Machine Learning</dc:title>
  <dc:creator>Santosh Kumar Omprakash</dc:creator>
  <cp:lastModifiedBy>Santosh Kumar Omprakash</cp:lastModifiedBy>
  <cp:revision>49</cp:revision>
  <dcterms:created xsi:type="dcterms:W3CDTF">2021-07-20T00:43:40Z</dcterms:created>
  <dcterms:modified xsi:type="dcterms:W3CDTF">2021-07-22T16:16:45Z</dcterms:modified>
</cp:coreProperties>
</file>

<file path=docProps/thumbnail.jpeg>
</file>